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87" r:id="rId5"/>
    <p:sldId id="263" r:id="rId6"/>
    <p:sldId id="288" r:id="rId7"/>
    <p:sldId id="262" r:id="rId8"/>
    <p:sldId id="265" r:id="rId9"/>
    <p:sldId id="289" r:id="rId10"/>
    <p:sldId id="266" r:id="rId11"/>
    <p:sldId id="267" r:id="rId12"/>
    <p:sldId id="268" r:id="rId13"/>
    <p:sldId id="269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6" r:id="rId27"/>
    <p:sldId id="271" r:id="rId28"/>
    <p:sldId id="285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/>
    <p:restoredTop sz="94523"/>
  </p:normalViewPr>
  <p:slideViewPr>
    <p:cSldViewPr snapToGrid="0" snapToObjects="1">
      <p:cViewPr varScale="1">
        <p:scale>
          <a:sx n="83" d="100"/>
          <a:sy n="83" d="100"/>
        </p:scale>
        <p:origin x="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29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22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03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52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51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10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17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44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7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3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26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53.png"/><Relationship Id="rId5" Type="http://schemas.openxmlformats.org/officeDocument/2006/relationships/image" Target="../media/image40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56.png"/><Relationship Id="rId6" Type="http://schemas.openxmlformats.org/officeDocument/2006/relationships/image" Target="../media/image65.tiff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2" y="160848"/>
            <a:ext cx="11856203" cy="64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671879"/>
            <a:ext cx="12192000" cy="2516694"/>
            <a:chOff x="0" y="1671879"/>
            <a:chExt cx="12192000" cy="25166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1879"/>
              <a:ext cx="12192000" cy="203485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sp>
          <p:nvSpPr>
            <p:cNvPr id="17" name="텍스트 상자 16"/>
            <p:cNvSpPr txBox="1"/>
            <p:nvPr/>
          </p:nvSpPr>
          <p:spPr>
            <a:xfrm>
              <a:off x="2309686" y="3880796"/>
              <a:ext cx="96550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상단 콤보박스에서 클릭한 연도의 선수 데이터에서 선수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명을 클릭하면 해당 선수의 지표 데이터가 챠트로 표현됩니다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4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87250" y="167537"/>
            <a:ext cx="11462916" cy="7116135"/>
            <a:chOff x="202748" y="152039"/>
            <a:chExt cx="11462916" cy="7116135"/>
          </a:xfrm>
        </p:grpSpPr>
        <p:grpSp>
          <p:nvGrpSpPr>
            <p:cNvPr id="26" name="그룹 25"/>
            <p:cNvGrpSpPr/>
            <p:nvPr/>
          </p:nvGrpSpPr>
          <p:grpSpPr>
            <a:xfrm>
              <a:off x="202748" y="152039"/>
              <a:ext cx="11462916" cy="7116135"/>
              <a:chOff x="202748" y="152039"/>
              <a:chExt cx="11462916" cy="7116135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748" y="152039"/>
                <a:ext cx="8786270" cy="2091969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202748" y="2981157"/>
                <a:ext cx="9448800" cy="355600"/>
                <a:chOff x="472698" y="3700651"/>
                <a:chExt cx="9448800" cy="355600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698" y="3700651"/>
                  <a:ext cx="9448800" cy="355600"/>
                </a:xfrm>
                <a:prstGeom prst="rect">
                  <a:avLst/>
                </a:prstGeom>
                <a:ln>
                  <a:solidFill>
                    <a:schemeClr val="accent3"/>
                  </a:solidFill>
                </a:ln>
              </p:spPr>
            </p:pic>
            <p:sp>
              <p:nvSpPr>
                <p:cNvPr id="10" name="직사각형 9"/>
                <p:cNvSpPr/>
                <p:nvPr/>
              </p:nvSpPr>
              <p:spPr>
                <a:xfrm>
                  <a:off x="2665708" y="3700651"/>
                  <a:ext cx="325465" cy="355600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2790" y="720431"/>
                <a:ext cx="2142874" cy="1133851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703" y="3474392"/>
                <a:ext cx="1709254" cy="3784169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9633" y="3484005"/>
                <a:ext cx="1627515" cy="3784169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grpSp>
            <p:nvGrpSpPr>
              <p:cNvPr id="24" name="그룹 23"/>
              <p:cNvGrpSpPr/>
              <p:nvPr/>
            </p:nvGrpSpPr>
            <p:grpSpPr>
              <a:xfrm>
                <a:off x="9379427" y="304063"/>
                <a:ext cx="2082200" cy="317390"/>
                <a:chOff x="9774003" y="472250"/>
                <a:chExt cx="2082200" cy="317390"/>
              </a:xfrm>
            </p:grpSpPr>
            <p:sp>
              <p:nvSpPr>
                <p:cNvPr id="15" name="텍스트 상자 14"/>
                <p:cNvSpPr txBox="1"/>
                <p:nvPr/>
              </p:nvSpPr>
              <p:spPr>
                <a:xfrm>
                  <a:off x="10121403" y="481863"/>
                  <a:ext cx="1734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smtClean="0">
                      <a:solidFill>
                        <a:schemeClr val="accent2"/>
                      </a:solidFill>
                    </a:rPr>
                    <a:t>캔버스의 색상 선택</a:t>
                  </a:r>
                  <a:endParaRPr kumimoji="1" lang="ko-KR" altLang="en-US" sz="1400">
                    <a:solidFill>
                      <a:schemeClr val="accent2"/>
                    </a:solidFill>
                  </a:endParaRPr>
                </a:p>
              </p:txBody>
            </p:sp>
            <p:pic>
              <p:nvPicPr>
                <p:cNvPr id="16" name="그림 15" descr="/Users/Yongs/Downloads/DB 브라우저 그림파일/1.png"/>
                <p:cNvPicPr/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81" t="21597" r="22981" b="35065"/>
                <a:stretch/>
              </p:blipFill>
              <p:spPr bwMode="auto">
                <a:xfrm>
                  <a:off x="9774003" y="472250"/>
                  <a:ext cx="347400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grpSp>
            <p:nvGrpSpPr>
              <p:cNvPr id="19" name="그룹 18"/>
              <p:cNvGrpSpPr/>
              <p:nvPr/>
            </p:nvGrpSpPr>
            <p:grpSpPr>
              <a:xfrm>
                <a:off x="629984" y="2526132"/>
                <a:ext cx="6362304" cy="317390"/>
                <a:chOff x="552493" y="3371605"/>
                <a:chExt cx="6362304" cy="317390"/>
              </a:xfrm>
            </p:grpSpPr>
            <p:sp>
              <p:nvSpPr>
                <p:cNvPr id="17" name="텍스트 상자 16"/>
                <p:cNvSpPr txBox="1"/>
                <p:nvPr/>
              </p:nvSpPr>
              <p:spPr>
                <a:xfrm>
                  <a:off x="893212" y="3371605"/>
                  <a:ext cx="6021585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400" b="1" dirty="0" smtClean="0">
                      <a:solidFill>
                        <a:schemeClr val="accent2"/>
                      </a:solidFill>
                    </a:rPr>
                    <a:t>라벨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을 선택하고 입력할 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text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의 길이에 맞게 드로우 후 </a:t>
                  </a:r>
                  <a:r>
                    <a:rPr kumimoji="1" lang="en-US" altLang="ko-KR" sz="1400" b="1" dirty="0" smtClean="0">
                      <a:solidFill>
                        <a:schemeClr val="accent2"/>
                      </a:solidFill>
                    </a:rPr>
                    <a:t>text</a:t>
                  </a:r>
                  <a:r>
                    <a:rPr kumimoji="1" lang="ko-KR" altLang="en-US" sz="1400" b="1" dirty="0" smtClean="0">
                      <a:solidFill>
                        <a:schemeClr val="accent2"/>
                      </a:solidFill>
                    </a:rPr>
                    <a:t>를 입력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합니다</a:t>
                  </a:r>
                  <a:endParaRPr kumimoji="1"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pic>
              <p:nvPicPr>
                <p:cNvPr id="18" name="그림 17" descr="/Users/Yongs/Downloads/DB 브라우저 그림파일/2.png"/>
                <p:cNvPicPr/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87" t="21694" r="23487" b="34739"/>
                <a:stretch/>
              </p:blipFill>
              <p:spPr bwMode="auto">
                <a:xfrm>
                  <a:off x="552493" y="3371605"/>
                  <a:ext cx="340719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cxnSp>
            <p:nvCxnSpPr>
              <p:cNvPr id="20" name="구부러진 연결선[U] 19"/>
              <p:cNvCxnSpPr/>
              <p:nvPr/>
            </p:nvCxnSpPr>
            <p:spPr>
              <a:xfrm rot="5400000">
                <a:off x="1154997" y="767541"/>
                <a:ext cx="1751310" cy="142509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텍스트 상자 26"/>
            <p:cNvSpPr txBox="1"/>
            <p:nvPr/>
          </p:nvSpPr>
          <p:spPr>
            <a:xfrm>
              <a:off x="4927148" y="3574714"/>
              <a:ext cx="173940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속성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867573" y="275978"/>
            <a:ext cx="6538241" cy="5744972"/>
            <a:chOff x="2883071" y="244982"/>
            <a:chExt cx="6538241" cy="57449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159" y="244982"/>
              <a:ext cx="2006631" cy="5292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764" y="1351117"/>
              <a:ext cx="1889278" cy="2802429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859" y="1351117"/>
              <a:ext cx="1902850" cy="463883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" name="텍스트 상자 4"/>
            <p:cNvSpPr txBox="1"/>
            <p:nvPr/>
          </p:nvSpPr>
          <p:spPr>
            <a:xfrm>
              <a:off x="3234581" y="1033727"/>
              <a:ext cx="1628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라벨로 링크 설정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6" name="그림 5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2883071" y="102411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895594" y="1341504"/>
              <a:ext cx="514034" cy="2595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93013" y="2594286"/>
              <a:ext cx="1886029" cy="272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 descr="/Users/Yongs/Downloads/DB 브라우저 그림파일/2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5642859" y="1026694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텍스트 상자 9"/>
            <p:cNvSpPr txBox="1"/>
            <p:nvPr/>
          </p:nvSpPr>
          <p:spPr>
            <a:xfrm>
              <a:off x="5971329" y="1024114"/>
              <a:ext cx="34499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 속성으로 서식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배경색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윤곽선 설정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64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0090" y="906971"/>
            <a:ext cx="11780010" cy="2717438"/>
            <a:chOff x="240090" y="906971"/>
            <a:chExt cx="11780010" cy="27174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29" y="906971"/>
              <a:ext cx="11236271" cy="2640742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240090" y="923564"/>
              <a:ext cx="2594939" cy="2700845"/>
              <a:chOff x="728135" y="769676"/>
              <a:chExt cx="2594939" cy="2700845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884032" y="1092956"/>
                <a:ext cx="2439042" cy="2053446"/>
                <a:chOff x="434581" y="1129634"/>
                <a:chExt cx="2439042" cy="2053446"/>
              </a:xfrm>
            </p:grpSpPr>
            <p:pic>
              <p:nvPicPr>
                <p:cNvPr id="10" name="그림 9" descr="/Users/Yongs/Downloads/DB 브라우저 그림파일/1.png"/>
                <p:cNvPicPr/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81" t="21597" r="22981" b="35065"/>
                <a:stretch/>
              </p:blipFill>
              <p:spPr bwMode="auto">
                <a:xfrm>
                  <a:off x="2526223" y="1129634"/>
                  <a:ext cx="347400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0" name="그림 19" descr="/Users/Yongs/Downloads/DB 브라우저 그림파일/2.png"/>
                <p:cNvPicPr/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87" t="21694" r="23487" b="34739"/>
                <a:stretch/>
              </p:blipFill>
              <p:spPr bwMode="auto">
                <a:xfrm>
                  <a:off x="434581" y="1566416"/>
                  <a:ext cx="340719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1" name="그림 20" descr="/Users/Yongs/Downloads/DB 브라우저 그림파일/3.png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41" t="21673" r="22941" b="34717"/>
                <a:stretch/>
              </p:blipFill>
              <p:spPr bwMode="auto">
                <a:xfrm>
                  <a:off x="434581" y="2865690"/>
                  <a:ext cx="347400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23" name="텍스트 상자 22"/>
              <p:cNvSpPr txBox="1"/>
              <p:nvPr/>
            </p:nvSpPr>
            <p:spPr>
              <a:xfrm>
                <a:off x="2173837" y="769676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smtClean="0">
                    <a:solidFill>
                      <a:schemeClr val="accent2"/>
                    </a:solidFill>
                  </a:rPr>
                  <a:t>콤보박스</a:t>
                </a:r>
                <a:endParaRPr kumimoji="1" lang="ko-KR" alt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텍스트 상자 23"/>
              <p:cNvSpPr txBox="1"/>
              <p:nvPr/>
            </p:nvSpPr>
            <p:spPr>
              <a:xfrm>
                <a:off x="751644" y="185752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텍스트 상자 24"/>
              <p:cNvSpPr txBox="1"/>
              <p:nvPr/>
            </p:nvSpPr>
            <p:spPr>
              <a:xfrm>
                <a:off x="728135" y="3162744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75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66657" y="174064"/>
            <a:ext cx="10819049" cy="6702231"/>
            <a:chOff x="966657" y="174064"/>
            <a:chExt cx="10819049" cy="6702231"/>
          </a:xfrm>
        </p:grpSpPr>
        <p:sp>
          <p:nvSpPr>
            <p:cNvPr id="3" name="텍스트 상자 2"/>
            <p:cNvSpPr txBox="1"/>
            <p:nvPr/>
          </p:nvSpPr>
          <p:spPr>
            <a:xfrm>
              <a:off x="1314171" y="17406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408647" y="573440"/>
              <a:ext cx="2171462" cy="345284"/>
              <a:chOff x="531676" y="3364841"/>
              <a:chExt cx="2134030" cy="4064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6" y="3364841"/>
                <a:ext cx="2134030" cy="406400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317356" y="3364841"/>
                <a:ext cx="293284" cy="4064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6925" y="1010323"/>
              <a:ext cx="2248121" cy="539548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1377651" y="3508826"/>
              <a:ext cx="2202458" cy="132664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81620" y="5474573"/>
              <a:ext cx="728861" cy="24726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146" y="1434883"/>
              <a:ext cx="2288460" cy="301775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6551146" y="1970816"/>
              <a:ext cx="615140" cy="3091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3625772" y="3513549"/>
              <a:ext cx="2666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콤보박스항목의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데이터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9002572" y="1434883"/>
              <a:ext cx="2783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콤보박스항목에 디폴트값설정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66657" y="174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텍스트 상자 16"/>
            <p:cNvSpPr txBox="1"/>
            <p:nvPr/>
          </p:nvSpPr>
          <p:spPr>
            <a:xfrm>
              <a:off x="3641270" y="601890"/>
              <a:ext cx="2486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메뉴바에서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콤보박스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830" y="6503678"/>
              <a:ext cx="1905668" cy="37261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텍스트 상자 19"/>
            <p:cNvSpPr txBox="1"/>
            <p:nvPr/>
          </p:nvSpPr>
          <p:spPr>
            <a:xfrm>
              <a:off x="3625772" y="6131834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실행버튼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36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311287" y="340954"/>
            <a:ext cx="11713114" cy="6407241"/>
            <a:chOff x="311287" y="340954"/>
            <a:chExt cx="11713114" cy="6407241"/>
          </a:xfrm>
        </p:grpSpPr>
        <p:pic>
          <p:nvPicPr>
            <p:cNvPr id="2" name="그림 1" descr="/Users/Yongs/Downloads/DB 브라우저 그림파일/2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320423" y="340954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텍스트 상자 2"/>
            <p:cNvSpPr txBox="1"/>
            <p:nvPr/>
          </p:nvSpPr>
          <p:spPr>
            <a:xfrm>
              <a:off x="660109" y="350567"/>
              <a:ext cx="555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704" y="5038984"/>
              <a:ext cx="2499102" cy="52691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625" y="658344"/>
              <a:ext cx="2405433" cy="608985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22" y="762833"/>
              <a:ext cx="2481730" cy="529915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320422" y="2804408"/>
              <a:ext cx="2423107" cy="145762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0423" y="5052307"/>
              <a:ext cx="967039" cy="26361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97280" y="5050534"/>
              <a:ext cx="799606" cy="2661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3009080" y="2662949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3009080" y="4190840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3009080" y="5733661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텍스트 상자 22"/>
            <p:cNvSpPr txBox="1"/>
            <p:nvPr/>
          </p:nvSpPr>
          <p:spPr>
            <a:xfrm>
              <a:off x="3009080" y="6209196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927545" y="5288796"/>
              <a:ext cx="1432490" cy="3797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9457058" y="5319315"/>
              <a:ext cx="2567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area_1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값필드로 </a:t>
              </a:r>
              <a:r>
                <a:rPr kumimoji="1" lang="en-US" altLang="ko-KR" sz="1400" b="1" dirty="0" err="1" smtClean="0">
                  <a:solidFill>
                    <a:schemeClr val="accent2"/>
                  </a:solidFill>
                </a:rPr>
                <a:t>playerID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0423" y="797674"/>
              <a:ext cx="666838" cy="31820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586549" y="655776"/>
              <a:ext cx="617382" cy="3180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7" y="6372621"/>
              <a:ext cx="2499868" cy="37126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739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71473" y="122493"/>
            <a:ext cx="11817090" cy="6632790"/>
            <a:chOff x="271473" y="122493"/>
            <a:chExt cx="11817090" cy="66327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9985" y="577156"/>
              <a:ext cx="2557221" cy="617812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5" name="그림 4" descr="/Users/Yongs/Downloads/DB 브라우저 그림파일/3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546047" y="122493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893447" y="132106"/>
              <a:ext cx="604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92093" y="548783"/>
              <a:ext cx="2575505" cy="5622362"/>
              <a:chOff x="685530" y="907403"/>
              <a:chExt cx="2405028" cy="51620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30" y="907404"/>
                <a:ext cx="2405028" cy="516201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763975" y="907403"/>
                <a:ext cx="475917" cy="27046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85530" y="2820691"/>
                <a:ext cx="2405028" cy="156532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63975" y="5067048"/>
                <a:ext cx="739360" cy="24887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373215" y="5067048"/>
                <a:ext cx="717343" cy="2699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4" name="텍스트 상자 13"/>
            <p:cNvSpPr txBox="1"/>
            <p:nvPr/>
          </p:nvSpPr>
          <p:spPr>
            <a:xfrm>
              <a:off x="2945360" y="2626911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7123" y="4723205"/>
              <a:ext cx="2283909" cy="481547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2945360" y="3814505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2945360" y="5373379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2945360" y="6171145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73" y="6384773"/>
              <a:ext cx="2494771" cy="37051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8307099" y="5390575"/>
              <a:ext cx="1228690" cy="22852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10031343" y="4727049"/>
              <a:ext cx="20572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area_4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값필드로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평균타석</a:t>
              </a:r>
              <a:r>
                <a:rPr kumimoji="1" lang="en-US" altLang="ko-KR" sz="1400" b="1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71595"/>
            <a:ext cx="12058311" cy="2421078"/>
            <a:chOff x="0" y="671595"/>
            <a:chExt cx="12058311" cy="2421078"/>
          </a:xfrm>
        </p:grpSpPr>
        <p:grpSp>
          <p:nvGrpSpPr>
            <p:cNvPr id="8" name="그룹 7"/>
            <p:cNvGrpSpPr/>
            <p:nvPr/>
          </p:nvGrpSpPr>
          <p:grpSpPr>
            <a:xfrm>
              <a:off x="724977" y="2775283"/>
              <a:ext cx="7894388" cy="317390"/>
              <a:chOff x="724977" y="2775283"/>
              <a:chExt cx="7894388" cy="317390"/>
            </a:xfrm>
          </p:grpSpPr>
          <p:pic>
            <p:nvPicPr>
              <p:cNvPr id="3" name="그림 2" descr="/Users/Yongs/Downloads/DB 브라우저 그림파일/1.png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724977" y="2775283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" name="텍스트 상자 3"/>
              <p:cNvSpPr txBox="1"/>
              <p:nvPr/>
            </p:nvSpPr>
            <p:spPr>
              <a:xfrm>
                <a:off x="1072377" y="2784896"/>
                <a:ext cx="15188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  <a:latin typeface="+mn-ea"/>
                  </a:rPr>
                  <a:t>챠트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  <a:latin typeface="+mn-ea"/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  <a:latin typeface="+mn-ea"/>
                  </a:rPr>
                  <a:t> 꺽은선형</a:t>
                </a:r>
                <a:endParaRPr kumimoji="1" lang="ko-KR" altLang="en-US" sz="1400" dirty="0">
                  <a:solidFill>
                    <a:schemeClr val="accent2"/>
                  </a:solidFill>
                  <a:latin typeface="+mn-ea"/>
                </a:endParaRPr>
              </a:p>
            </p:txBody>
          </p:sp>
          <p:pic>
            <p:nvPicPr>
              <p:cNvPr id="5" name="그림 4" descr="/Users/Yongs/Downloads/DB 브라우저 그림파일/2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6759812" y="2775283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텍스트 상자 5"/>
              <p:cNvSpPr txBox="1"/>
              <p:nvPr/>
            </p:nvSpPr>
            <p:spPr>
              <a:xfrm>
                <a:off x="7100531" y="2784896"/>
                <a:ext cx="15188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  <a:latin typeface="+mn-ea"/>
                  </a:rPr>
                  <a:t>챠트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  <a:latin typeface="+mn-ea"/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  <a:latin typeface="+mn-ea"/>
                  </a:rPr>
                  <a:t> 꺽은선형</a:t>
                </a:r>
                <a:endParaRPr kumimoji="1" lang="ko-KR" altLang="en-US" sz="1400" dirty="0">
                  <a:solidFill>
                    <a:schemeClr val="accent2"/>
                  </a:solidFill>
                  <a:latin typeface="+mn-ea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71595"/>
              <a:ext cx="12058311" cy="1947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52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99810" y="164563"/>
            <a:ext cx="11723358" cy="6626240"/>
            <a:chOff x="299810" y="164563"/>
            <a:chExt cx="11723358" cy="66262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74" y="633890"/>
              <a:ext cx="2673437" cy="568928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501288" y="164563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848688" y="169369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3072978" y="2638586"/>
              <a:ext cx="2470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8300" y="697425"/>
              <a:ext cx="552595" cy="2329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9810" y="2830374"/>
              <a:ext cx="2670175" cy="17997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200757" y="5331417"/>
              <a:ext cx="763216" cy="2479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3072978" y="4781068"/>
              <a:ext cx="2774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자동실행을 체크합니다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66" y="6417727"/>
              <a:ext cx="2512043" cy="373076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3072978" y="6252925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4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클릭하여 데이터를 가져옵니다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6" y="521919"/>
              <a:ext cx="2610123" cy="211666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245818" y="604435"/>
              <a:ext cx="449451" cy="2634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8392333" y="500654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시각화탭에서 시각화유형을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꺾은선형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6" y="2749168"/>
              <a:ext cx="2669397" cy="164371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5935853" y="2843944"/>
              <a:ext cx="759417" cy="25572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8361152" y="2749168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꺾은선형의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시각화옵션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클릭합니다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881" y="4503468"/>
              <a:ext cx="3141114" cy="146076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6214832" y="4781068"/>
              <a:ext cx="552524" cy="118316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2408" y="4934957"/>
              <a:ext cx="1652321" cy="184340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30" name="구부러진 연결선[U] 29"/>
            <p:cNvCxnSpPr/>
            <p:nvPr/>
          </p:nvCxnSpPr>
          <p:spPr>
            <a:xfrm>
              <a:off x="7956045" y="5088845"/>
              <a:ext cx="1116363" cy="24257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텍스트 상자 30"/>
            <p:cNvSpPr txBox="1"/>
            <p:nvPr/>
          </p:nvSpPr>
          <p:spPr>
            <a:xfrm>
              <a:off x="8392333" y="3436420"/>
              <a:ext cx="36308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7.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시각화옵션의 데이터탭에서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 X,Y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축을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모두선택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설정하면 숫자형 변수가 모두 선택됩니다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cxnSp>
          <p:nvCxnSpPr>
            <p:cNvPr id="33" name="꺾인 연결선[E] 32"/>
            <p:cNvCxnSpPr>
              <a:stCxn id="19" idx="2"/>
              <a:endCxn id="23" idx="1"/>
            </p:cNvCxnSpPr>
            <p:nvPr/>
          </p:nvCxnSpPr>
          <p:spPr>
            <a:xfrm rot="5400000">
              <a:off x="5204131" y="4122418"/>
              <a:ext cx="2134182" cy="88681"/>
            </a:xfrm>
            <a:prstGeom prst="bentConnector4">
              <a:avLst>
                <a:gd name="adj1" fmla="val 32888"/>
                <a:gd name="adj2" fmla="val 357778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오른쪽 중괄호[R] 34"/>
            <p:cNvSpPr/>
            <p:nvPr/>
          </p:nvSpPr>
          <p:spPr>
            <a:xfrm>
              <a:off x="9608950" y="5964230"/>
              <a:ext cx="340962" cy="700041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텍스트 상자 35"/>
            <p:cNvSpPr txBox="1"/>
            <p:nvPr/>
          </p:nvSpPr>
          <p:spPr>
            <a:xfrm>
              <a:off x="9949912" y="6160361"/>
              <a:ext cx="1094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숫자형변수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95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40335" y="684787"/>
            <a:ext cx="11079381" cy="2946400"/>
            <a:chOff x="540335" y="684787"/>
            <a:chExt cx="11079381" cy="29464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35" y="684787"/>
              <a:ext cx="9080500" cy="294640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8617059" y="1436149"/>
              <a:ext cx="3002657" cy="1245058"/>
              <a:chOff x="8617059" y="1436149"/>
              <a:chExt cx="3002657" cy="1245058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8617059" y="1999281"/>
                <a:ext cx="867905" cy="68192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텍스트 상자 3"/>
              <p:cNvSpPr txBox="1"/>
              <p:nvPr/>
            </p:nvSpPr>
            <p:spPr>
              <a:xfrm>
                <a:off x="9756705" y="1436149"/>
                <a:ext cx="543739" cy="30777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smtClean="0">
                    <a:solidFill>
                      <a:schemeClr val="accent2"/>
                    </a:solidFill>
                  </a:rPr>
                  <a:t>범례</a:t>
                </a:r>
                <a:endParaRPr kumimoji="1" lang="ko-KR" alt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" name="텍스트 상자 4"/>
              <p:cNvSpPr txBox="1"/>
              <p:nvPr/>
            </p:nvSpPr>
            <p:spPr>
              <a:xfrm>
                <a:off x="9756705" y="2157987"/>
                <a:ext cx="1863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최대경기수를 제외한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챠트가 그려집니다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7" name="직선 화살표 연결선 6"/>
              <p:cNvCxnSpPr>
                <a:stCxn id="4" idx="1"/>
                <a:endCxn id="3" idx="0"/>
              </p:cNvCxnSpPr>
              <p:nvPr/>
            </p:nvCxnSpPr>
            <p:spPr>
              <a:xfrm flipH="1">
                <a:off x="9051012" y="1590038"/>
                <a:ext cx="705693" cy="409243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/>
              <p:cNvCxnSpPr>
                <a:stCxn id="5" idx="1"/>
              </p:cNvCxnSpPr>
              <p:nvPr/>
            </p:nvCxnSpPr>
            <p:spPr>
              <a:xfrm flipH="1" flipV="1">
                <a:off x="9403858" y="2408525"/>
                <a:ext cx="352847" cy="1107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747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11444" y="285083"/>
            <a:ext cx="10771322" cy="2938564"/>
            <a:chOff x="666427" y="1013503"/>
            <a:chExt cx="10988298" cy="28525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27" y="1423294"/>
              <a:ext cx="10988298" cy="2442803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53545" y="1627321"/>
              <a:ext cx="1704814" cy="433953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625606" y="1013503"/>
              <a:ext cx="2760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=&gt;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Lahman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홈페이지 이동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" name="직선 화살표 연결선 7"/>
            <p:cNvCxnSpPr>
              <a:endCxn id="5" idx="0"/>
            </p:cNvCxnSpPr>
            <p:nvPr/>
          </p:nvCxnSpPr>
          <p:spPr>
            <a:xfrm>
              <a:off x="5005952" y="1371419"/>
              <a:ext cx="0" cy="2559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4" y="3620029"/>
            <a:ext cx="11720179" cy="223109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16400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388481"/>
            <a:ext cx="12192000" cy="6376531"/>
            <a:chOff x="0" y="388481"/>
            <a:chExt cx="12192000" cy="6376531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94600"/>
              <a:ext cx="12192000" cy="202346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5256"/>
              <a:ext cx="12192000" cy="2033425"/>
            </a:xfrm>
            <a:prstGeom prst="rect">
              <a:avLst/>
            </a:prstGeom>
          </p:spPr>
        </p:pic>
        <p:grpSp>
          <p:nvGrpSpPr>
            <p:cNvPr id="53" name="그룹 52"/>
            <p:cNvGrpSpPr/>
            <p:nvPr/>
          </p:nvGrpSpPr>
          <p:grpSpPr>
            <a:xfrm>
              <a:off x="105276" y="388481"/>
              <a:ext cx="10788416" cy="6376531"/>
              <a:chOff x="105276" y="388481"/>
              <a:chExt cx="10788416" cy="6376531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226038" y="388481"/>
                <a:ext cx="10667654" cy="3422897"/>
                <a:chOff x="511445" y="266480"/>
                <a:chExt cx="10242284" cy="3040150"/>
              </a:xfrm>
            </p:grpSpPr>
            <p:pic>
              <p:nvPicPr>
                <p:cNvPr id="5" name="그림 4" descr="/Users/Yongs/Downloads/DB 브라우저 그림파일/1.png"/>
                <p:cNvPicPr/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81" t="21597" r="22981" b="35065"/>
                <a:stretch/>
              </p:blipFill>
              <p:spPr bwMode="auto">
                <a:xfrm>
                  <a:off x="511445" y="266480"/>
                  <a:ext cx="347400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6" name="텍스트 상자 5"/>
                <p:cNvSpPr txBox="1"/>
                <p:nvPr/>
              </p:nvSpPr>
              <p:spPr>
                <a:xfrm>
                  <a:off x="667812" y="2783410"/>
                  <a:ext cx="368859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1.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  조회 연도 콤보박스에서 선택한 연도의 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PLAYERID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별 타격지표 챠트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-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테이블</a:t>
                  </a:r>
                  <a:endParaRPr kumimoji="1"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9" name="텍스트 상자 8"/>
                <p:cNvSpPr txBox="1"/>
                <p:nvPr/>
              </p:nvSpPr>
              <p:spPr>
                <a:xfrm>
                  <a:off x="6200706" y="2783410"/>
                  <a:ext cx="39971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2. 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타격지표 테이블에서 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PLAYERID 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를 클릭하기 전이므로 비어있는 영역으로 표시됩니다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.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 </a:t>
                  </a:r>
                  <a:endParaRPr kumimoji="1"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782237" y="637238"/>
                  <a:ext cx="935920" cy="31032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2" name="직선 화살표 연결선 11"/>
                <p:cNvCxnSpPr>
                  <a:stCxn id="10" idx="2"/>
                </p:cNvCxnSpPr>
                <p:nvPr/>
              </p:nvCxnSpPr>
              <p:spPr>
                <a:xfrm>
                  <a:off x="7250197" y="947566"/>
                  <a:ext cx="780665" cy="1672924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/>
                <p:cNvCxnSpPr/>
                <p:nvPr/>
              </p:nvCxnSpPr>
              <p:spPr>
                <a:xfrm>
                  <a:off x="5811864" y="2371242"/>
                  <a:ext cx="2107770" cy="412168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/>
                <p:cNvCxnSpPr/>
                <p:nvPr/>
              </p:nvCxnSpPr>
              <p:spPr>
                <a:xfrm>
                  <a:off x="8201371" y="2371241"/>
                  <a:ext cx="0" cy="278969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/>
                <p:cNvCxnSpPr/>
                <p:nvPr/>
              </p:nvCxnSpPr>
              <p:spPr>
                <a:xfrm flipH="1">
                  <a:off x="8371881" y="2371243"/>
                  <a:ext cx="2381848" cy="412167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화살표 연결선 23"/>
                <p:cNvCxnSpPr>
                  <a:endCxn id="6" idx="0"/>
                </p:cNvCxnSpPr>
                <p:nvPr/>
              </p:nvCxnSpPr>
              <p:spPr>
                <a:xfrm flipH="1">
                  <a:off x="2512110" y="2371242"/>
                  <a:ext cx="2383" cy="412168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직사각형 47"/>
              <p:cNvSpPr/>
              <p:nvPr/>
            </p:nvSpPr>
            <p:spPr>
              <a:xfrm>
                <a:off x="105276" y="5255257"/>
                <a:ext cx="4125410" cy="29816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9" name="텍스트 상자 48"/>
              <p:cNvSpPr txBox="1"/>
              <p:nvPr/>
            </p:nvSpPr>
            <p:spPr>
              <a:xfrm>
                <a:off x="1168512" y="6457235"/>
                <a:ext cx="22317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클릭하여 선택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50" name="그림 49" descr="/Users/Yongs/Downloads/DB 브라우저 그림파일/2.png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226038" y="3997355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5424405" y="4510006"/>
                <a:ext cx="2307645" cy="2816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648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69513" y="214331"/>
            <a:ext cx="11716983" cy="6644466"/>
            <a:chOff x="269513" y="214331"/>
            <a:chExt cx="11716983" cy="66444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13" y="280006"/>
              <a:ext cx="5174172" cy="1876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639" y="5584815"/>
              <a:ext cx="1649218" cy="391954"/>
            </a:xfrm>
            <a:prstGeom prst="rect">
              <a:avLst/>
            </a:prstGeom>
          </p:spPr>
        </p:pic>
        <p:cxnSp>
          <p:nvCxnSpPr>
            <p:cNvPr id="10" name="구부러진 연결선[U] 9"/>
            <p:cNvCxnSpPr>
              <a:endCxn id="8" idx="3"/>
            </p:cNvCxnSpPr>
            <p:nvPr/>
          </p:nvCxnSpPr>
          <p:spPr>
            <a:xfrm rot="10800000" flipV="1">
              <a:off x="4700858" y="5238426"/>
              <a:ext cx="1182005" cy="54236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533" y="619679"/>
              <a:ext cx="2634711" cy="545396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862" y="6416298"/>
              <a:ext cx="2558494" cy="354054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9365271" y="21433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시각화탭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8821847" y="6120133"/>
              <a:ext cx="31646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–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 전달 설정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에서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챠트에 전달할 변수로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87250" y="2449657"/>
              <a:ext cx="517321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/>
                <a:t>타석 </a:t>
              </a:r>
              <a:r>
                <a:rPr kumimoji="1" lang="en-US" altLang="ko-KR" sz="1400" b="1" dirty="0" smtClean="0"/>
                <a:t>100</a:t>
              </a:r>
              <a:r>
                <a:rPr kumimoji="1" lang="ko-KR" altLang="en-US" sz="1400" b="1" dirty="0" smtClean="0"/>
                <a:t> 이상인 선수들의 타격 지표</a:t>
              </a:r>
              <a:endParaRPr kumimoji="1" lang="en-US" altLang="ko-KR" sz="1400" b="1" dirty="0" smtClean="0"/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선택한 연도를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로 받아서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자동 실행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되며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특정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클릭하여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 오브젝트에게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이벤트값으로 전달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862" y="619679"/>
              <a:ext cx="2558494" cy="545396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6" name="텍스트 상자 25"/>
            <p:cNvSpPr txBox="1"/>
            <p:nvPr/>
          </p:nvSpPr>
          <p:spPr>
            <a:xfrm>
              <a:off x="5807892" y="21433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데이터탭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020421" y="635177"/>
              <a:ext cx="457871" cy="27922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01361" y="666173"/>
              <a:ext cx="603538" cy="3077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772759" y="6416298"/>
              <a:ext cx="790414" cy="3540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020421" y="5052447"/>
              <a:ext cx="752338" cy="29446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687159" y="5052447"/>
              <a:ext cx="754197" cy="30996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803130" y="5584815"/>
              <a:ext cx="921701" cy="3919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882862" y="2712203"/>
              <a:ext cx="2558494" cy="161182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89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57200" y="1356418"/>
            <a:ext cx="11734800" cy="3188094"/>
            <a:chOff x="457200" y="1356418"/>
            <a:chExt cx="11734800" cy="318809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814683"/>
              <a:ext cx="11734800" cy="2387600"/>
            </a:xfrm>
            <a:prstGeom prst="rect">
              <a:avLst/>
            </a:prstGeom>
          </p:spPr>
        </p:pic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1353465" y="1472453"/>
              <a:ext cx="325658" cy="2645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그림 5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795238" y="4279942"/>
              <a:ext cx="319395" cy="2645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그림 6" descr="/Users/Yongs/Downloads/DB 브라우저 그림파일/3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4640828" y="4279942"/>
              <a:ext cx="325658" cy="2645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 descr="/Users/Yongs/Downloads/DB 브라우저 그림파일/4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8652378" y="4279942"/>
              <a:ext cx="325658" cy="2645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625" y="1356418"/>
              <a:ext cx="3111500" cy="39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74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6584" y="287455"/>
            <a:ext cx="11709964" cy="7149101"/>
            <a:chOff x="326584" y="287455"/>
            <a:chExt cx="11709964" cy="7149101"/>
          </a:xfrm>
        </p:grpSpPr>
        <p:grpSp>
          <p:nvGrpSpPr>
            <p:cNvPr id="94" name="그룹 93"/>
            <p:cNvGrpSpPr/>
            <p:nvPr/>
          </p:nvGrpSpPr>
          <p:grpSpPr>
            <a:xfrm>
              <a:off x="326584" y="287455"/>
              <a:ext cx="11709964" cy="7149101"/>
              <a:chOff x="326584" y="287455"/>
              <a:chExt cx="11709964" cy="7149101"/>
            </a:xfrm>
          </p:grpSpPr>
          <p:sp>
            <p:nvSpPr>
              <p:cNvPr id="18" name="텍스트 상자 17"/>
              <p:cNvSpPr txBox="1"/>
              <p:nvPr/>
            </p:nvSpPr>
            <p:spPr>
              <a:xfrm>
                <a:off x="404725" y="3162281"/>
                <a:ext cx="28456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2.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트리거설정할 오브젝트에 체크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326584" y="3753784"/>
                <a:ext cx="4956802" cy="2185964"/>
                <a:chOff x="3181322" y="2949068"/>
                <a:chExt cx="5096257" cy="1853184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1322" y="2949068"/>
                  <a:ext cx="5096257" cy="1853184"/>
                </a:xfrm>
                <a:prstGeom prst="rect">
                  <a:avLst/>
                </a:prstGeom>
              </p:spPr>
            </p:pic>
            <p:sp>
              <p:nvSpPr>
                <p:cNvPr id="21" name="직사각형 20"/>
                <p:cNvSpPr/>
                <p:nvPr/>
              </p:nvSpPr>
              <p:spPr>
                <a:xfrm>
                  <a:off x="3181322" y="2949069"/>
                  <a:ext cx="311108" cy="290574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5" name="텍스트 상자 24"/>
              <p:cNvSpPr txBox="1"/>
              <p:nvPr/>
            </p:nvSpPr>
            <p:spPr>
              <a:xfrm>
                <a:off x="326584" y="5970572"/>
                <a:ext cx="4328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테이블의 오브젝트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가 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report-component-box25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임을 확인할 수 있습니다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" name="텍스트 상자 59"/>
              <p:cNvSpPr txBox="1"/>
              <p:nvPr/>
            </p:nvSpPr>
            <p:spPr>
              <a:xfrm>
                <a:off x="1642820" y="2559943"/>
                <a:ext cx="35092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1.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라벨의 데이터 탭에서 </a:t>
                </a:r>
                <a:r>
                  <a:rPr kumimoji="1" lang="ko-KR" altLang="en-US" sz="1400" b="1" dirty="0" smtClean="0">
                    <a:solidFill>
                      <a:schemeClr val="accent2"/>
                    </a:solidFill>
                  </a:rPr>
                  <a:t>트리거설정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클릭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163" y="1966546"/>
                <a:ext cx="3240975" cy="62726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66" name="직사각형 65"/>
              <p:cNvSpPr/>
              <p:nvPr/>
            </p:nvSpPr>
            <p:spPr>
              <a:xfrm>
                <a:off x="10625548" y="2280177"/>
                <a:ext cx="970528" cy="36868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9784" y="4087373"/>
                <a:ext cx="3838622" cy="2374741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8208635" y="5319326"/>
                <a:ext cx="3694810" cy="56986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9" name="직선 화살표 연결선 68"/>
              <p:cNvCxnSpPr/>
              <p:nvPr/>
            </p:nvCxnSpPr>
            <p:spPr>
              <a:xfrm flipH="1">
                <a:off x="11140035" y="2637604"/>
                <a:ext cx="1" cy="139471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텍스트 상자 69"/>
              <p:cNvSpPr txBox="1"/>
              <p:nvPr/>
            </p:nvSpPr>
            <p:spPr>
              <a:xfrm>
                <a:off x="8131312" y="1482739"/>
                <a:ext cx="39052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b="1" dirty="0" smtClean="0">
                    <a:solidFill>
                      <a:schemeClr val="accent2"/>
                    </a:solidFill>
                  </a:rPr>
                  <a:t>전체변수명 보기</a:t>
                </a:r>
                <a:r>
                  <a:rPr kumimoji="1" lang="en-US" altLang="ko-KR" sz="1400" b="1" dirty="0" smtClean="0">
                    <a:solidFill>
                      <a:schemeClr val="accent2"/>
                    </a:solidFill>
                  </a:rPr>
                  <a:t>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로 오브젝트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와 변수명 확인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8" name="텍스트 상자 77"/>
              <p:cNvSpPr txBox="1"/>
              <p:nvPr/>
            </p:nvSpPr>
            <p:spPr>
              <a:xfrm>
                <a:off x="8347712" y="3138161"/>
                <a:ext cx="272863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3.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전체변수 팝업창에서 클릭한 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의</a:t>
                </a:r>
                <a:r>
                  <a:rPr kumimoji="1" lang="ko-KR" altLang="en-US" sz="1400" dirty="0">
                    <a:solidFill>
                      <a:schemeClr val="accent2"/>
                    </a:solidFill>
                  </a:rPr>
                  <a:t>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변수명이 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area_2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임을 확인합니다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1" name="텍스트 상자 80"/>
              <p:cNvSpPr txBox="1"/>
              <p:nvPr/>
            </p:nvSpPr>
            <p:spPr>
              <a:xfrm>
                <a:off x="1642820" y="706722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ko-KR" altLang="en-US" dirty="0"/>
              </a:p>
            </p:txBody>
          </p:sp>
          <p:sp>
            <p:nvSpPr>
              <p:cNvPr id="83" name="텍스트 상자 82"/>
              <p:cNvSpPr txBox="1"/>
              <p:nvPr/>
            </p:nvSpPr>
            <p:spPr>
              <a:xfrm>
                <a:off x="3614158" y="28745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라벨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5426185" y="753387"/>
                <a:ext cx="2590800" cy="3860800"/>
                <a:chOff x="5494017" y="1093395"/>
                <a:chExt cx="2590800" cy="3860800"/>
              </a:xfrm>
            </p:grpSpPr>
            <p:pic>
              <p:nvPicPr>
                <p:cNvPr id="86" name="그림 8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4017" y="1093395"/>
                  <a:ext cx="2590800" cy="3860800"/>
                </a:xfrm>
                <a:prstGeom prst="rect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</p:pic>
            <p:sp>
              <p:nvSpPr>
                <p:cNvPr id="61" name="직사각형 60"/>
                <p:cNvSpPr/>
                <p:nvPr/>
              </p:nvSpPr>
              <p:spPr>
                <a:xfrm>
                  <a:off x="5587006" y="1129983"/>
                  <a:ext cx="487916" cy="306691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5568984" y="3876824"/>
                  <a:ext cx="825741" cy="369711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cxnSp>
            <p:nvCxnSpPr>
              <p:cNvPr id="63" name="구부러진 연결선[U] 62"/>
              <p:cNvCxnSpPr>
                <a:stCxn id="60" idx="3"/>
                <a:endCxn id="88" idx="0"/>
              </p:cNvCxnSpPr>
              <p:nvPr/>
            </p:nvCxnSpPr>
            <p:spPr>
              <a:xfrm>
                <a:off x="5152114" y="2713832"/>
                <a:ext cx="761909" cy="822984"/>
              </a:xfrm>
              <a:prstGeom prst="curvedConnector2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397" y="644564"/>
              <a:ext cx="3111500" cy="39370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27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279745" y="88900"/>
            <a:ext cx="11613365" cy="6781800"/>
            <a:chOff x="279745" y="88900"/>
            <a:chExt cx="11613365" cy="6781800"/>
          </a:xfrm>
        </p:grpSpPr>
        <p:grpSp>
          <p:nvGrpSpPr>
            <p:cNvPr id="3" name="그룹 2"/>
            <p:cNvGrpSpPr/>
            <p:nvPr/>
          </p:nvGrpSpPr>
          <p:grpSpPr>
            <a:xfrm>
              <a:off x="279745" y="213617"/>
              <a:ext cx="4273555" cy="2638072"/>
              <a:chOff x="488089" y="660400"/>
              <a:chExt cx="3771900" cy="22098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89" y="660400"/>
                <a:ext cx="3771900" cy="2209800"/>
              </a:xfrm>
              <a:prstGeom prst="rect">
                <a:avLst/>
              </a:prstGeom>
            </p:spPr>
          </p:pic>
          <p:pic>
            <p:nvPicPr>
              <p:cNvPr id="9" name="그림 8" descr="/Users/Yongs/Downloads/DB 브라우저 그림파일/2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88089" y="2552810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459772" y="4796642"/>
              <a:ext cx="4960106" cy="1914124"/>
              <a:chOff x="238402" y="4280221"/>
              <a:chExt cx="4491576" cy="16678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02" y="4280221"/>
                <a:ext cx="4491576" cy="1667800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38402" y="4280221"/>
                <a:ext cx="275331" cy="27628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55" y="88900"/>
              <a:ext cx="2590800" cy="67691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710" y="88900"/>
              <a:ext cx="2565400" cy="67818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8" name="직사각형 37"/>
            <p:cNvSpPr/>
            <p:nvPr/>
          </p:nvSpPr>
          <p:spPr>
            <a:xfrm>
              <a:off x="6286455" y="88900"/>
              <a:ext cx="749776" cy="3295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830084" y="88900"/>
              <a:ext cx="749776" cy="3295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286455" y="4658502"/>
              <a:ext cx="904759" cy="2762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4" name="구부러진 연결선[U] 43"/>
            <p:cNvCxnSpPr>
              <a:stCxn id="40" idx="1"/>
              <a:endCxn id="20" idx="0"/>
            </p:cNvCxnSpPr>
            <p:nvPr/>
          </p:nvCxnSpPr>
          <p:spPr>
            <a:xfrm rot="10800000">
              <a:off x="611799" y="4796643"/>
              <a:ext cx="5674657" cy="1"/>
            </a:xfrm>
            <a:prstGeom prst="curvedConnector4">
              <a:avLst>
                <a:gd name="adj1" fmla="val 27903"/>
                <a:gd name="adj2" fmla="val 2286010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7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046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/Users/Yongs/Downloads/DB 브라우저 그림파일/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t="21597" r="22981" b="35065"/>
          <a:stretch/>
        </p:blipFill>
        <p:spPr bwMode="auto">
          <a:xfrm>
            <a:off x="1218310" y="3316224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 descr="/Users/Yongs/Downloads/DB 브라우저 그림파일/2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1694" r="23487" b="34739"/>
          <a:stretch/>
        </p:blipFill>
        <p:spPr bwMode="auto">
          <a:xfrm>
            <a:off x="1893344" y="3302226"/>
            <a:ext cx="340719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578906" y="33022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 descr="/Users/Yongs/Downloads/DB 브라우저 그림파일/4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946" y="3302223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t="21738" r="22766" b="34782"/>
          <a:stretch/>
        </p:blipFill>
        <p:spPr bwMode="auto">
          <a:xfrm>
            <a:off x="4038986" y="3302223"/>
            <a:ext cx="347400" cy="317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/Users/Yongs/Downloads/DB 브라우저 그림파일/6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0" t="21673" r="22940" b="34717"/>
          <a:stretch/>
        </p:blipFill>
        <p:spPr bwMode="auto">
          <a:xfrm>
            <a:off x="1237223" y="3944646"/>
            <a:ext cx="328487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 descr="../Downloads/DB%20브라우저%20그림파일/7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1893345" y="3944646"/>
            <a:ext cx="340719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 descr="../Downloads/DB%20브라우저%20그림파일/8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601905" y="3944646"/>
            <a:ext cx="334058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 descr="../Downloads/DB%20브라우저%20그림파일/9.pn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076" y="3944646"/>
            <a:ext cx="347905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 descr="../Downloads/DB%20브라우저%20그림파일/10.png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4038115" y="3944645"/>
            <a:ext cx="347906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731306" y="34546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083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88069" y="247973"/>
            <a:ext cx="9232882" cy="6180796"/>
            <a:chOff x="458895" y="260673"/>
            <a:chExt cx="9232882" cy="6180796"/>
          </a:xfrm>
        </p:grpSpPr>
        <p:pic>
          <p:nvPicPr>
            <p:cNvPr id="8" name="그림 7" descr="/Users/Yongs/Downloads/DB 브라우저 그림파일/1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458895" y="3115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5" y="260673"/>
              <a:ext cx="4021496" cy="399727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2764713" y="3735265"/>
              <a:ext cx="246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트리거설정할 오브젝트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95" y="821539"/>
              <a:ext cx="2221826" cy="335452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458895" y="3316637"/>
              <a:ext cx="888574" cy="1859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584278" y="4176061"/>
              <a:ext cx="5096257" cy="1853184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8"/>
                <a:ext cx="305797" cy="36756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24" name="구부러진 연결선[U] 23"/>
            <p:cNvCxnSpPr>
              <a:stCxn id="20" idx="3"/>
            </p:cNvCxnSpPr>
            <p:nvPr/>
          </p:nvCxnSpPr>
          <p:spPr>
            <a:xfrm>
              <a:off x="1347469" y="3409627"/>
              <a:ext cx="2236809" cy="959055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 상자 24"/>
            <p:cNvSpPr txBox="1"/>
            <p:nvPr/>
          </p:nvSpPr>
          <p:spPr>
            <a:xfrm>
              <a:off x="3142740" y="6133692"/>
              <a:ext cx="6549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이 테이블의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58895" y="3691179"/>
              <a:ext cx="888574" cy="484882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구부러진 연결선[U] 27"/>
            <p:cNvCxnSpPr>
              <a:stCxn id="26" idx="4"/>
              <a:endCxn id="25" idx="1"/>
            </p:cNvCxnSpPr>
            <p:nvPr/>
          </p:nvCxnSpPr>
          <p:spPr>
            <a:xfrm rot="16200000" flipH="1">
              <a:off x="967201" y="4112042"/>
              <a:ext cx="2111520" cy="2239558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8509709" y="817241"/>
            <a:ext cx="2893017" cy="526814"/>
            <a:chOff x="5414075" y="821539"/>
            <a:chExt cx="2893017" cy="52681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075" y="821539"/>
              <a:ext cx="2846522" cy="48430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7454685" y="1063691"/>
              <a:ext cx="852407" cy="28466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08" y="1744799"/>
            <a:ext cx="3548924" cy="21955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8012622" y="2842559"/>
            <a:ext cx="3694810" cy="5698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화살표 연결선 42"/>
          <p:cNvCxnSpPr>
            <a:stCxn id="36" idx="2"/>
          </p:cNvCxnSpPr>
          <p:nvPr/>
        </p:nvCxnSpPr>
        <p:spPr>
          <a:xfrm flipH="1">
            <a:off x="10976522" y="1344055"/>
            <a:ext cx="1" cy="4007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상자 47"/>
          <p:cNvSpPr txBox="1"/>
          <p:nvPr/>
        </p:nvSpPr>
        <p:spPr>
          <a:xfrm>
            <a:off x="7938667" y="326453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accent2"/>
                </a:solidFill>
              </a:rPr>
              <a:t>전체변수명 보기</a:t>
            </a:r>
            <a:r>
              <a:rPr kumimoji="1" lang="en-US" altLang="ko-KR" sz="1400" b="1" dirty="0" smtClean="0">
                <a:solidFill>
                  <a:schemeClr val="accent2"/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로 오브젝트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ID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와 변수명 확인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95646" y="655288"/>
            <a:ext cx="4184542" cy="340362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88069" y="1398635"/>
            <a:ext cx="672826" cy="330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텍스트 상자 54"/>
          <p:cNvSpPr txBox="1"/>
          <p:nvPr/>
        </p:nvSpPr>
        <p:spPr>
          <a:xfrm>
            <a:off x="2836190" y="144134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트리거설정으로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32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3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18237" y="309966"/>
            <a:ext cx="11391469" cy="6176075"/>
            <a:chOff x="418237" y="309966"/>
            <a:chExt cx="11391469" cy="61760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37" y="309966"/>
              <a:ext cx="7918541" cy="617607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04433" y="5787001"/>
              <a:ext cx="1797804" cy="13948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066" y="1094567"/>
              <a:ext cx="3124200" cy="5207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066" y="1646263"/>
              <a:ext cx="1854200" cy="80946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266" y="2523641"/>
              <a:ext cx="2794000" cy="39624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725543" y="3989200"/>
              <a:ext cx="3084163" cy="27897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91590" y="1646263"/>
              <a:ext cx="2123268" cy="3126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61052" y="1118459"/>
              <a:ext cx="3316637" cy="30157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2774413" y="5641380"/>
              <a:ext cx="5029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클릭하면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zip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파일 다운로드됨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: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baseballdatabank-master.zip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3" name="직선 화살표 연결선 12"/>
            <p:cNvCxnSpPr>
              <a:endCxn id="9" idx="1"/>
            </p:cNvCxnSpPr>
            <p:nvPr/>
          </p:nvCxnSpPr>
          <p:spPr>
            <a:xfrm flipV="1">
              <a:off x="6555783" y="1269245"/>
              <a:ext cx="1105269" cy="437213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/>
            <p:cNvSpPr/>
            <p:nvPr/>
          </p:nvSpPr>
          <p:spPr>
            <a:xfrm>
              <a:off x="8290272" y="3989200"/>
              <a:ext cx="293831" cy="27897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5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4434" y="540279"/>
            <a:ext cx="10935132" cy="5186453"/>
            <a:chOff x="604434" y="540279"/>
            <a:chExt cx="10935132" cy="518645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" b="4318"/>
            <a:stretch/>
          </p:blipFill>
          <p:spPr>
            <a:xfrm>
              <a:off x="728420" y="540279"/>
              <a:ext cx="2645474" cy="206106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34" y="3143781"/>
              <a:ext cx="10935132" cy="258295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1878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93044" y="103275"/>
            <a:ext cx="11076006" cy="6486026"/>
            <a:chOff x="693044" y="103275"/>
            <a:chExt cx="11076006" cy="648602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079" y="103275"/>
              <a:ext cx="10159819" cy="2399817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71" y="2620206"/>
              <a:ext cx="5054600" cy="4191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텍스트 상자 5"/>
            <p:cNvSpPr txBox="1"/>
            <p:nvPr/>
          </p:nvSpPr>
          <p:spPr>
            <a:xfrm>
              <a:off x="3055515" y="2675867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새폴더 클릭하여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 생성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271" y="3156420"/>
              <a:ext cx="5016500" cy="3937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9" name="텍스트 상자 8"/>
            <p:cNvSpPr txBox="1"/>
            <p:nvPr/>
          </p:nvSpPr>
          <p:spPr>
            <a:xfrm>
              <a:off x="3093615" y="3242343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폴더로 이동 후 업로드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845" y="3808819"/>
              <a:ext cx="3510799" cy="278048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261" y="3808819"/>
              <a:ext cx="3486637" cy="278048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6" name="텍스트 상자 15"/>
            <p:cNvSpPr txBox="1"/>
            <p:nvPr/>
          </p:nvSpPr>
          <p:spPr>
            <a:xfrm>
              <a:off x="693044" y="6276814"/>
              <a:ext cx="2925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업로드 클릭하면 팝업창이 뜹니다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1" name="오른쪽 화살표[R] 20"/>
            <p:cNvSpPr/>
            <p:nvPr/>
          </p:nvSpPr>
          <p:spPr>
            <a:xfrm>
              <a:off x="7470185" y="5191932"/>
              <a:ext cx="263471" cy="201478"/>
            </a:xfrm>
            <a:prstGeom prst="right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9651163" y="4309437"/>
              <a:ext cx="2117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Batting.csv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업로드 완료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423732" y="645309"/>
              <a:ext cx="3053166" cy="30977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95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735092" y="389178"/>
            <a:ext cx="10667000" cy="5726547"/>
            <a:chOff x="750591" y="373680"/>
            <a:chExt cx="10667000" cy="57265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91" y="373680"/>
              <a:ext cx="3077490" cy="244421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91" y="3144131"/>
              <a:ext cx="10151390" cy="295609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sp>
          <p:nvSpPr>
            <p:cNvPr id="20" name="텍스트 상자 19"/>
            <p:cNvSpPr txBox="1"/>
            <p:nvPr/>
          </p:nvSpPr>
          <p:spPr>
            <a:xfrm>
              <a:off x="8110275" y="2673236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데이터모델 메뉴화면에서 새모델 클릭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3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50342" y="325465"/>
            <a:ext cx="11500695" cy="6315559"/>
            <a:chOff x="691305" y="0"/>
            <a:chExt cx="11500695" cy="6315559"/>
          </a:xfrm>
        </p:grpSpPr>
        <p:grpSp>
          <p:nvGrpSpPr>
            <p:cNvPr id="8" name="그룹 7"/>
            <p:cNvGrpSpPr/>
            <p:nvPr/>
          </p:nvGrpSpPr>
          <p:grpSpPr>
            <a:xfrm>
              <a:off x="3121053" y="0"/>
              <a:ext cx="7145420" cy="6315559"/>
              <a:chOff x="2194303" y="340962"/>
              <a:chExt cx="7145420" cy="63155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4303" y="340962"/>
                <a:ext cx="7145420" cy="6315559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2991173" y="635430"/>
                <a:ext cx="1239864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2991173" y="1317356"/>
                <a:ext cx="2324746" cy="4184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8028122" y="1518834"/>
                <a:ext cx="1311601" cy="26347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3347634" y="3766088"/>
                <a:ext cx="263471" cy="26347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6338807" y="3301140"/>
                <a:ext cx="1177871" cy="305316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" name="텍스트 상자 9"/>
            <p:cNvSpPr txBox="1"/>
            <p:nvPr/>
          </p:nvSpPr>
          <p:spPr>
            <a:xfrm>
              <a:off x="10266473" y="1512178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분리기호가 쉼표일 때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691305" y="3436705"/>
              <a:ext cx="3284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데이터모델에 넣을 컬럼을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1031429" y="957962"/>
              <a:ext cx="2089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대상 데이터가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에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있을 때의 연결정보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9203681" y="4332872"/>
              <a:ext cx="2988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컬럼의 별칭을 입력할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3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073179" cy="6858000"/>
            <a:chOff x="0" y="0"/>
            <a:chExt cx="12073179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13954" cy="1995059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210" y="1508923"/>
              <a:ext cx="9295969" cy="5349077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624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1479" y="168206"/>
            <a:ext cx="12192000" cy="6689794"/>
            <a:chOff x="201479" y="168206"/>
            <a:chExt cx="12192000" cy="66897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79" y="168206"/>
              <a:ext cx="12192000" cy="668979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sp>
          <p:nvSpPr>
            <p:cNvPr id="5" name="텍스트 상자 4"/>
            <p:cNvSpPr txBox="1"/>
            <p:nvPr/>
          </p:nvSpPr>
          <p:spPr>
            <a:xfrm>
              <a:off x="2321368" y="612478"/>
              <a:ext cx="7454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선택된 연도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yearID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의 데이터와 지표통계를 바탕으로 챠트가 그려집니다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" name="오른쪽으로 구부러진 화살표[C] 5"/>
            <p:cNvSpPr/>
            <p:nvPr/>
          </p:nvSpPr>
          <p:spPr>
            <a:xfrm>
              <a:off x="742230" y="827267"/>
              <a:ext cx="573438" cy="4674631"/>
            </a:xfrm>
            <a:prstGeom prst="curved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아래로 구부러진 화살표[C] 6"/>
            <p:cNvSpPr/>
            <p:nvPr/>
          </p:nvSpPr>
          <p:spPr>
            <a:xfrm rot="3026094">
              <a:off x="1983294" y="899381"/>
              <a:ext cx="741320" cy="332848"/>
            </a:xfrm>
            <a:prstGeom prst="curvedDownArrow">
              <a:avLst>
                <a:gd name="adj1" fmla="val 25000"/>
                <a:gd name="adj2" fmla="val 50000"/>
                <a:gd name="adj3" fmla="val 4233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아래로 구부러진 화살표[C] 7"/>
            <p:cNvSpPr/>
            <p:nvPr/>
          </p:nvSpPr>
          <p:spPr>
            <a:xfrm rot="3026094">
              <a:off x="1756075" y="1314533"/>
              <a:ext cx="2256547" cy="497141"/>
            </a:xfrm>
            <a:prstGeom prst="curvedDownArrow">
              <a:avLst>
                <a:gd name="adj1" fmla="val 25000"/>
                <a:gd name="adj2" fmla="val 50000"/>
                <a:gd name="adj3" fmla="val 4233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280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3346</TotalTime>
  <Words>453</Words>
  <Application>Microsoft Macintosh PowerPoint</Application>
  <PresentationFormat>와이드스크린</PresentationFormat>
  <Paragraphs>89</Paragraphs>
  <Slides>29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87</cp:revision>
  <dcterms:created xsi:type="dcterms:W3CDTF">2020-03-10T01:48:09Z</dcterms:created>
  <dcterms:modified xsi:type="dcterms:W3CDTF">2020-04-17T07:05:30Z</dcterms:modified>
</cp:coreProperties>
</file>